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8" r:id="rId3"/>
    <p:sldId id="257" r:id="rId4"/>
    <p:sldId id="269" r:id="rId5"/>
    <p:sldId id="258" r:id="rId6"/>
    <p:sldId id="271" r:id="rId7"/>
    <p:sldId id="259" r:id="rId8"/>
    <p:sldId id="260" r:id="rId9"/>
    <p:sldId id="261" r:id="rId10"/>
    <p:sldId id="263" r:id="rId11"/>
    <p:sldId id="262" r:id="rId12"/>
    <p:sldId id="270" r:id="rId13"/>
    <p:sldId id="264" r:id="rId14"/>
    <p:sldId id="267" r:id="rId15"/>
    <p:sldId id="266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0" autoAdjust="0"/>
    <p:restoredTop sz="94660"/>
  </p:normalViewPr>
  <p:slideViewPr>
    <p:cSldViewPr>
      <p:cViewPr varScale="1">
        <p:scale>
          <a:sx n="69" d="100"/>
          <a:sy n="69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25E3-0F69-4522-814F-1BEFAF03673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A32FFA-E9F9-415B-BBB9-AC81D630B1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25E3-0F69-4522-814F-1BEFAF03673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2FFA-E9F9-415B-BBB9-AC81D630B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25E3-0F69-4522-814F-1BEFAF03673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2FFA-E9F9-415B-BBB9-AC81D630B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25E3-0F69-4522-814F-1BEFAF03673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2FFA-E9F9-415B-BBB9-AC81D630B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25E3-0F69-4522-814F-1BEFAF03673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2FFA-E9F9-415B-BBB9-AC81D630B1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25E3-0F69-4522-814F-1BEFAF03673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2FFA-E9F9-415B-BBB9-AC81D630B1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25E3-0F69-4522-814F-1BEFAF03673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2FFA-E9F9-415B-BBB9-AC81D630B1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25E3-0F69-4522-814F-1BEFAF03673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2FFA-E9F9-415B-BBB9-AC81D630B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25E3-0F69-4522-814F-1BEFAF03673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2FFA-E9F9-415B-BBB9-AC81D630B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25E3-0F69-4522-814F-1BEFAF03673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2FFA-E9F9-415B-BBB9-AC81D630B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25E3-0F69-4522-814F-1BEFAF03673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2FFA-E9F9-415B-BBB9-AC81D630B1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1DF25E3-0F69-4522-814F-1BEFAF03673B}" type="datetimeFigureOut">
              <a:rPr lang="en-US" smtClean="0"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AA32FFA-E9F9-415B-BBB9-AC81D630B1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2514599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World Trade Organization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3581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:-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Ancy Nadar – 1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George – 10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Jatin Jain – 15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Ashish Mulani -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Radhika Pote - 31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Priyal  Karkera - 57</a:t>
            </a:r>
          </a:p>
        </p:txBody>
      </p:sp>
    </p:spTree>
    <p:extLst>
      <p:ext uri="{BB962C8B-B14F-4D97-AF65-F5344CB8AC3E}">
        <p14:creationId xmlns:p14="http://schemas.microsoft.com/office/powerpoint/2010/main" val="154342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0"/>
            <a:ext cx="4610671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promote international trade without discrimination of any type.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administer and implement the trade agreements signed under Uruguay Round Negotiations.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act as a forum for multilateral trade negotiations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1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ACHIEVEMENTS OF WTO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23" y="1600200"/>
            <a:ext cx="464668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Greater market orientation has become the general rule.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restrictive measures for BOP problems has declined markedly.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Tariff-based protection has become the norm rather than the expectation.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0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45720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trade has been brought into the multilateral system and many countries.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UDCs have undertaken radical trade, exchange and domestic reforms.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been agreed to reduce import tariffs on industrial goods, based on Swiss Formula.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5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WTO NEGOTIATIONS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WTO </a:t>
            </a: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a framework of negotiation between participating countries.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issues dealt are from previous negotiations, especially 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Uruguay Round (1986–1994</a:t>
            </a: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Doha Development Round </a:t>
            </a: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is 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latest trade-negotiation round of the World Trade </a:t>
            </a:r>
            <a:r>
              <a:rPr lang="en-US" sz="2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Organization.</a:t>
            </a:r>
            <a:endParaRPr lang="en-US" sz="2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841" y="1600200"/>
            <a:ext cx="4616959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31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400"/>
            <a:ext cx="45720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objective was to lower trade barriers around the world, and thus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global trade.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Doha ministerial, negotiations had already been under way on trade in agriculture and trade in services. </a:t>
            </a:r>
            <a:endParaRPr lang="en-US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countries participating in the negotiations believe that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some economic advantage however not all agree to this.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THE PLACE WHERE THE MEMBER COUNTRIES COME TOGETHER TO SOLVE THEIR PROBLEMS RELATED TO INTERNATIONAL TRADE.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SYSTEM HELPS PROMOTE PEACE BY HANDLEING DESPUTES OF MEMBER COUNTRIES.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PROVIDES FREE TRADE WHICH CUTS THE COST OF LIVING AND PROVIDES MORE CHOICE OF PRODUCTS AND QULAITIES AND STIMULATES ECONOMIC GROWTH.</a:t>
            </a:r>
          </a:p>
        </p:txBody>
      </p:sp>
    </p:spTree>
    <p:extLst>
      <p:ext uri="{BB962C8B-B14F-4D97-AF65-F5344CB8AC3E}">
        <p14:creationId xmlns:p14="http://schemas.microsoft.com/office/powerpoint/2010/main" val="26584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99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0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Trade Organization (WTO) is the only international organization dealing with the global rules of trade between nations.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WTO ensures that trade flows as smoothly, predictably and freely as possible.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almost all the country in the world  are a member of  WTO. There are different types of countries like rich or poor countries, very industrialized, developing countries, etc.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5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22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WTO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conversion of GATT in WTO in 1995 is a important event in the field of global trade.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Trade Organization started functioning from 1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January,1995.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formation of WTO is the result of the Uruguay round of  negotiations.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WTO is based in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Geneva, Switzerland.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2672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0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08" y="1676400"/>
            <a:ext cx="4767792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WTO has larger membership than GATT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GATT ceased to exist as a separate institution and has become a part of the WTO.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WTO has the membership of 147 countries.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present, WTO acts as the governing body of world trade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7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WTO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399"/>
            <a:ext cx="4572000" cy="346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trade i.e. trade without discrimination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of less developed countries (LDC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 and preservation of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09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419599" cy="441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optimal 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utilization 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available world’s resources, expanding production and 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trading.</a:t>
            </a:r>
            <a:endParaRPr lang="en-US"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Raising living standard of citizen of member nations and ensure full 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Settlement of trades disputes among member countries through consultation and dispute settlement </a:t>
            </a:r>
            <a:r>
              <a:rPr lang="en-US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procedures.</a:t>
            </a:r>
            <a:endParaRPr lang="en-US" sz="3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WTO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21" y="1600200"/>
            <a:ext cx="4605179" cy="4497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revolve trade disputes that cannot be solved through bilateral talks.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implement tariff cuts and reduction of non-tariff barriers by members countries.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cooperate with other international institutions involved in global economic policy-making.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11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177</TotalTime>
  <Words>570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World Trade Organization</vt:lpstr>
      <vt:lpstr>PowerPoint Presentation</vt:lpstr>
      <vt:lpstr>INTRODUCTION</vt:lpstr>
      <vt:lpstr>PowerPoint Presentation</vt:lpstr>
      <vt:lpstr>FORMATION OF WTO</vt:lpstr>
      <vt:lpstr>PowerPoint Presentation</vt:lpstr>
      <vt:lpstr>OBJECTIVES OF WTO</vt:lpstr>
      <vt:lpstr>PowerPoint Presentation</vt:lpstr>
      <vt:lpstr>FUNCTIONS OF WTO</vt:lpstr>
      <vt:lpstr>PowerPoint Presentation</vt:lpstr>
      <vt:lpstr>ACHIEVEMENTS OF WTO</vt:lpstr>
      <vt:lpstr>PowerPoint Presentation</vt:lpstr>
      <vt:lpstr>WTO NEGOTIATIONS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Trade Organization</dc:title>
  <dc:creator>computer</dc:creator>
  <cp:lastModifiedBy>computer</cp:lastModifiedBy>
  <cp:revision>22</cp:revision>
  <dcterms:created xsi:type="dcterms:W3CDTF">2016-08-30T09:48:05Z</dcterms:created>
  <dcterms:modified xsi:type="dcterms:W3CDTF">2016-08-30T15:48:46Z</dcterms:modified>
</cp:coreProperties>
</file>